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05713867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36867477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8-13, порывы 15-20 м/с. Температура воздуха ночью 15-17, днем 27-29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8-13,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порывы 15-20 м/с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14459</TotalTime>
  <Words>589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4092</cp:revision>
  <cp:lastPrinted>2021-07-01T03:56:27Z</cp:lastPrinted>
  <dcterms:created xsi:type="dcterms:W3CDTF">2018-03-27T06:03:00Z</dcterms:created>
  <dcterms:modified xsi:type="dcterms:W3CDTF">2026-05-22T06:39:11Z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